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y Grotesk Key" charset="1" panose="00000500000000000000"/>
      <p:regular r:id="rId12"/>
    </p:embeddedFont>
    <p:embeddedFont>
      <p:font typeface="League Spartan" charset="1" panose="00000800000000000000"/>
      <p:regular r:id="rId13"/>
    </p:embeddedFont>
    <p:embeddedFont>
      <p:font typeface="Canva Sans" charset="1" panose="020B0503030501040103"/>
      <p:regular r:id="rId14"/>
    </p:embeddedFont>
    <p:embeddedFont>
      <p:font typeface="Cy Grotesk Wide" charset="1" panose="00000505000000000000"/>
      <p:regular r:id="rId15"/>
    </p:embeddedFont>
    <p:embeddedFont>
      <p:font typeface="Cy Grotesk Wide Bold" charset="1" panose="00000805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9573" y="904422"/>
            <a:ext cx="10079773" cy="10079773"/>
          </a:xfrm>
          <a:custGeom>
            <a:avLst/>
            <a:gdLst/>
            <a:ahLst/>
            <a:cxnLst/>
            <a:rect r="r" b="b" t="t" l="l"/>
            <a:pathLst>
              <a:path h="10079773" w="10079773">
                <a:moveTo>
                  <a:pt x="0" y="0"/>
                </a:moveTo>
                <a:lnTo>
                  <a:pt x="10079773" y="0"/>
                </a:lnTo>
                <a:lnTo>
                  <a:pt x="10079773" y="10079774"/>
                </a:lnTo>
                <a:lnTo>
                  <a:pt x="0" y="1007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0275">
            <a:off x="14100957" y="3519605"/>
            <a:ext cx="6316685" cy="8594129"/>
          </a:xfrm>
          <a:custGeom>
            <a:avLst/>
            <a:gdLst/>
            <a:ahLst/>
            <a:cxnLst/>
            <a:rect r="r" b="b" t="t" l="l"/>
            <a:pathLst>
              <a:path h="8594129" w="6316685">
                <a:moveTo>
                  <a:pt x="0" y="0"/>
                </a:moveTo>
                <a:lnTo>
                  <a:pt x="6316686" y="0"/>
                </a:lnTo>
                <a:lnTo>
                  <a:pt x="6316686" y="8594129"/>
                </a:lnTo>
                <a:lnTo>
                  <a:pt x="0" y="859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42512" y="4874905"/>
            <a:ext cx="9336963" cy="9336963"/>
          </a:xfrm>
          <a:custGeom>
            <a:avLst/>
            <a:gdLst/>
            <a:ahLst/>
            <a:cxnLst/>
            <a:rect r="r" b="b" t="t" l="l"/>
            <a:pathLst>
              <a:path h="9336963" w="9336963">
                <a:moveTo>
                  <a:pt x="0" y="0"/>
                </a:moveTo>
                <a:lnTo>
                  <a:pt x="9336963" y="0"/>
                </a:lnTo>
                <a:lnTo>
                  <a:pt x="9336963" y="9336963"/>
                </a:lnTo>
                <a:lnTo>
                  <a:pt x="0" y="933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3976">
            <a:off x="-869165" y="-2319364"/>
            <a:ext cx="5990269" cy="5488584"/>
          </a:xfrm>
          <a:custGeom>
            <a:avLst/>
            <a:gdLst/>
            <a:ahLst/>
            <a:cxnLst/>
            <a:rect r="r" b="b" t="t" l="l"/>
            <a:pathLst>
              <a:path h="5488584" w="5990269">
                <a:moveTo>
                  <a:pt x="0" y="0"/>
                </a:moveTo>
                <a:lnTo>
                  <a:pt x="5990269" y="0"/>
                </a:lnTo>
                <a:lnTo>
                  <a:pt x="5990269" y="5488584"/>
                </a:lnTo>
                <a:lnTo>
                  <a:pt x="0" y="548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84366" y="8920127"/>
            <a:ext cx="5317743" cy="338173"/>
            <a:chOff x="0" y="0"/>
            <a:chExt cx="7090324" cy="450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74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58130" y="-38100"/>
              <a:ext cx="6432194" cy="43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y Grotesk Key"/>
                  <a:ea typeface="Cy Grotesk Key"/>
                  <a:cs typeface="Cy Grotesk Key"/>
                  <a:sym typeface="Cy Grotesk Key"/>
                </a:rPr>
                <a:t>Жураев Фаррух 8 - 21 ТМ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0176" y="7128201"/>
            <a:ext cx="4265530" cy="4260198"/>
          </a:xfrm>
          <a:custGeom>
            <a:avLst/>
            <a:gdLst/>
            <a:ahLst/>
            <a:cxnLst/>
            <a:rect r="r" b="b" t="t" l="l"/>
            <a:pathLst>
              <a:path h="4260198" w="4265530">
                <a:moveTo>
                  <a:pt x="0" y="0"/>
                </a:moveTo>
                <a:lnTo>
                  <a:pt x="4265531" y="0"/>
                </a:lnTo>
                <a:lnTo>
                  <a:pt x="4265531" y="4260198"/>
                </a:lnTo>
                <a:lnTo>
                  <a:pt x="0" y="4260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75565" y="5704132"/>
            <a:ext cx="480354" cy="480354"/>
          </a:xfrm>
          <a:custGeom>
            <a:avLst/>
            <a:gdLst/>
            <a:ahLst/>
            <a:cxnLst/>
            <a:rect r="r" b="b" t="t" l="l"/>
            <a:pathLst>
              <a:path h="480354" w="480354">
                <a:moveTo>
                  <a:pt x="0" y="0"/>
                </a:moveTo>
                <a:lnTo>
                  <a:pt x="480354" y="0"/>
                </a:lnTo>
                <a:lnTo>
                  <a:pt x="480354" y="480354"/>
                </a:lnTo>
                <a:lnTo>
                  <a:pt x="0" y="480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94070" y="3626388"/>
            <a:ext cx="12698334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8"/>
              </a:lnSpc>
            </a:pPr>
            <a:r>
              <a:rPr lang="en-US" sz="1499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55919" y="5554566"/>
            <a:ext cx="8976162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без гита и жизнь разработчика не та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26092" y="-26902"/>
            <a:ext cx="7843386" cy="7843386"/>
          </a:xfrm>
          <a:custGeom>
            <a:avLst/>
            <a:gdLst/>
            <a:ahLst/>
            <a:cxnLst/>
            <a:rect r="r" b="b" t="t" l="l"/>
            <a:pathLst>
              <a:path h="7843386" w="7843386">
                <a:moveTo>
                  <a:pt x="0" y="0"/>
                </a:moveTo>
                <a:lnTo>
                  <a:pt x="7843386" y="0"/>
                </a:lnTo>
                <a:lnTo>
                  <a:pt x="7843386" y="7843386"/>
                </a:lnTo>
                <a:lnTo>
                  <a:pt x="0" y="784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1369" y="988155"/>
            <a:ext cx="14114657" cy="14114657"/>
          </a:xfrm>
          <a:custGeom>
            <a:avLst/>
            <a:gdLst/>
            <a:ahLst/>
            <a:cxnLst/>
            <a:rect r="r" b="b" t="t" l="l"/>
            <a:pathLst>
              <a:path h="14114657" w="14114657">
                <a:moveTo>
                  <a:pt x="0" y="0"/>
                </a:moveTo>
                <a:lnTo>
                  <a:pt x="14114657" y="0"/>
                </a:lnTo>
                <a:lnTo>
                  <a:pt x="14114657" y="14114657"/>
                </a:lnTo>
                <a:lnTo>
                  <a:pt x="0" y="14114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4809" y="3461186"/>
            <a:ext cx="16718060" cy="6138396"/>
            <a:chOff x="0" y="0"/>
            <a:chExt cx="3875408" cy="142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5408" cy="1422940"/>
            </a:xfrm>
            <a:custGeom>
              <a:avLst/>
              <a:gdLst/>
              <a:ahLst/>
              <a:cxnLst/>
              <a:rect r="r" b="b" t="t" l="l"/>
              <a:pathLst>
                <a:path h="1422940" w="3875408">
                  <a:moveTo>
                    <a:pt x="3750948" y="1422940"/>
                  </a:moveTo>
                  <a:lnTo>
                    <a:pt x="124460" y="1422940"/>
                  </a:lnTo>
                  <a:cubicBezTo>
                    <a:pt x="55880" y="1422940"/>
                    <a:pt x="0" y="1367060"/>
                    <a:pt x="0" y="129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50948" y="0"/>
                  </a:lnTo>
                  <a:cubicBezTo>
                    <a:pt x="3819528" y="0"/>
                    <a:pt x="3875408" y="55880"/>
                    <a:pt x="3875408" y="124460"/>
                  </a:cubicBezTo>
                  <a:lnTo>
                    <a:pt x="3875408" y="1298480"/>
                  </a:lnTo>
                  <a:cubicBezTo>
                    <a:pt x="3875408" y="1367060"/>
                    <a:pt x="3819528" y="1422940"/>
                    <a:pt x="3750948" y="142294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775695">
            <a:off x="16319087" y="8416865"/>
            <a:ext cx="2407566" cy="2365433"/>
          </a:xfrm>
          <a:custGeom>
            <a:avLst/>
            <a:gdLst/>
            <a:ahLst/>
            <a:cxnLst/>
            <a:rect r="r" b="b" t="t" l="l"/>
            <a:pathLst>
              <a:path h="2365433" w="2407566">
                <a:moveTo>
                  <a:pt x="0" y="0"/>
                </a:moveTo>
                <a:lnTo>
                  <a:pt x="2407566" y="0"/>
                </a:lnTo>
                <a:lnTo>
                  <a:pt x="2407566" y="2365434"/>
                </a:lnTo>
                <a:lnTo>
                  <a:pt x="0" y="236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81153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Функционал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7324" y="6281449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Код-сканирование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7324" y="4014491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Система тегов и релизов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7324" y="5525796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Секреты и управление доступом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8295" y="4014491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Система контроля версий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8295" y="4770143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Пулл-реквесты (pull-requests)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8295" y="5525796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Issues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8295" y="6281449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Проекты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8295" y="7792754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GitHub Actions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8295" y="8548407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Графики и статистика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8295" y="7037101"/>
            <a:ext cx="717197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Wiki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7324" y="4770143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Обсуждения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7324" y="7037101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GitHub Pages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7324" y="7792754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API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4542647">
            <a:off x="5254544" y="-335995"/>
            <a:ext cx="5806751" cy="3948590"/>
          </a:xfrm>
          <a:custGeom>
            <a:avLst/>
            <a:gdLst/>
            <a:ahLst/>
            <a:cxnLst/>
            <a:rect r="r" b="b" t="t" l="l"/>
            <a:pathLst>
              <a:path h="3948590" w="5806751">
                <a:moveTo>
                  <a:pt x="0" y="0"/>
                </a:moveTo>
                <a:lnTo>
                  <a:pt x="5806750" y="0"/>
                </a:lnTo>
                <a:lnTo>
                  <a:pt x="5806750" y="3948590"/>
                </a:lnTo>
                <a:lnTo>
                  <a:pt x="0" y="394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60096" y="8545864"/>
            <a:ext cx="602489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Интеграция с IDE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2570" y="-4541753"/>
            <a:ext cx="11140906" cy="11140906"/>
          </a:xfrm>
          <a:custGeom>
            <a:avLst/>
            <a:gdLst/>
            <a:ahLst/>
            <a:cxnLst/>
            <a:rect r="r" b="b" t="t" l="l"/>
            <a:pathLst>
              <a:path h="11140906" w="11140906">
                <a:moveTo>
                  <a:pt x="0" y="0"/>
                </a:moveTo>
                <a:lnTo>
                  <a:pt x="11140907" y="0"/>
                </a:lnTo>
                <a:lnTo>
                  <a:pt x="11140907" y="11140906"/>
                </a:lnTo>
                <a:lnTo>
                  <a:pt x="0" y="1114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67537"/>
            <a:ext cx="4975209" cy="5719700"/>
            <a:chOff x="0" y="0"/>
            <a:chExt cx="1153301" cy="1325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3302" cy="1325882"/>
            </a:xfrm>
            <a:custGeom>
              <a:avLst/>
              <a:gdLst/>
              <a:ahLst/>
              <a:cxnLst/>
              <a:rect r="r" b="b" t="t" l="l"/>
              <a:pathLst>
                <a:path h="1325882" w="1153302">
                  <a:moveTo>
                    <a:pt x="1028841" y="1325882"/>
                  </a:moveTo>
                  <a:lnTo>
                    <a:pt x="124460" y="1325882"/>
                  </a:lnTo>
                  <a:cubicBezTo>
                    <a:pt x="55880" y="1325882"/>
                    <a:pt x="0" y="1270002"/>
                    <a:pt x="0" y="1201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8842" y="0"/>
                  </a:lnTo>
                  <a:cubicBezTo>
                    <a:pt x="1097422" y="0"/>
                    <a:pt x="1153302" y="55880"/>
                    <a:pt x="1153302" y="124460"/>
                  </a:cubicBezTo>
                  <a:lnTo>
                    <a:pt x="1153302" y="1201422"/>
                  </a:lnTo>
                  <a:cubicBezTo>
                    <a:pt x="1153302" y="1270002"/>
                    <a:pt x="1097422" y="1325882"/>
                    <a:pt x="1028842" y="132588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56395" y="2467537"/>
            <a:ext cx="4975209" cy="5719700"/>
            <a:chOff x="0" y="0"/>
            <a:chExt cx="1153301" cy="13258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3302" cy="1325882"/>
            </a:xfrm>
            <a:custGeom>
              <a:avLst/>
              <a:gdLst/>
              <a:ahLst/>
              <a:cxnLst/>
              <a:rect r="r" b="b" t="t" l="l"/>
              <a:pathLst>
                <a:path h="1325882" w="1153302">
                  <a:moveTo>
                    <a:pt x="1028841" y="1325882"/>
                  </a:moveTo>
                  <a:lnTo>
                    <a:pt x="124460" y="1325882"/>
                  </a:lnTo>
                  <a:cubicBezTo>
                    <a:pt x="55880" y="1325882"/>
                    <a:pt x="0" y="1270002"/>
                    <a:pt x="0" y="1201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8842" y="0"/>
                  </a:lnTo>
                  <a:cubicBezTo>
                    <a:pt x="1097422" y="0"/>
                    <a:pt x="1153302" y="55880"/>
                    <a:pt x="1153302" y="124460"/>
                  </a:cubicBezTo>
                  <a:lnTo>
                    <a:pt x="1153302" y="1201422"/>
                  </a:lnTo>
                  <a:cubicBezTo>
                    <a:pt x="1153302" y="1270002"/>
                    <a:pt x="1097422" y="1325882"/>
                    <a:pt x="1028842" y="132588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174530" y="5422209"/>
            <a:ext cx="9141628" cy="9141628"/>
          </a:xfrm>
          <a:custGeom>
            <a:avLst/>
            <a:gdLst/>
            <a:ahLst/>
            <a:cxnLst/>
            <a:rect r="r" b="b" t="t" l="l"/>
            <a:pathLst>
              <a:path h="9141628" w="9141628">
                <a:moveTo>
                  <a:pt x="0" y="0"/>
                </a:moveTo>
                <a:lnTo>
                  <a:pt x="9141628" y="0"/>
                </a:lnTo>
                <a:lnTo>
                  <a:pt x="9141628" y="9141628"/>
                </a:lnTo>
                <a:lnTo>
                  <a:pt x="0" y="914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84091" y="2467537"/>
            <a:ext cx="4975209" cy="5719700"/>
            <a:chOff x="0" y="0"/>
            <a:chExt cx="1153301" cy="1325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3302" cy="1325882"/>
            </a:xfrm>
            <a:custGeom>
              <a:avLst/>
              <a:gdLst/>
              <a:ahLst/>
              <a:cxnLst/>
              <a:rect r="r" b="b" t="t" l="l"/>
              <a:pathLst>
                <a:path h="1325882" w="1153302">
                  <a:moveTo>
                    <a:pt x="1028841" y="1325882"/>
                  </a:moveTo>
                  <a:lnTo>
                    <a:pt x="124460" y="1325882"/>
                  </a:lnTo>
                  <a:cubicBezTo>
                    <a:pt x="55880" y="1325882"/>
                    <a:pt x="0" y="1270002"/>
                    <a:pt x="0" y="12014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8842" y="0"/>
                  </a:lnTo>
                  <a:cubicBezTo>
                    <a:pt x="1097422" y="0"/>
                    <a:pt x="1153302" y="55880"/>
                    <a:pt x="1153302" y="124460"/>
                  </a:cubicBezTo>
                  <a:lnTo>
                    <a:pt x="1153302" y="1201422"/>
                  </a:lnTo>
                  <a:cubicBezTo>
                    <a:pt x="1153302" y="1270002"/>
                    <a:pt x="1097422" y="1325882"/>
                    <a:pt x="1028842" y="132588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48080" y="2940340"/>
            <a:ext cx="4136449" cy="2481869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0" t="-75000" r="0" b="-7500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703471" y="2940340"/>
            <a:ext cx="4136449" cy="2481869"/>
            <a:chOff x="0" y="0"/>
            <a:chExt cx="6350000" cy="381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1185718">
            <a:off x="15465982" y="6474257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8080" y="7096749"/>
            <a:ext cx="413644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Пишет текст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8080" y="5670813"/>
            <a:ext cx="4136449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Пользователь А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448080" y="6639549"/>
            <a:ext cx="41364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6855597" y="7096749"/>
            <a:ext cx="4576806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Пишет код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55597" y="5670813"/>
            <a:ext cx="4576806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Пользователь Б</a:t>
            </a:r>
          </a:p>
        </p:txBody>
      </p:sp>
      <p:sp>
        <p:nvSpPr>
          <p:cNvPr name="AutoShape 20" id="20"/>
          <p:cNvSpPr/>
          <p:nvPr/>
        </p:nvSpPr>
        <p:spPr>
          <a:xfrm>
            <a:off x="7075775" y="6649074"/>
            <a:ext cx="41364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2679077" y="7096749"/>
            <a:ext cx="413644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Ставит фото и видео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03471" y="5670813"/>
            <a:ext cx="4136449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Пользователь С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2703471" y="6801539"/>
            <a:ext cx="41364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319664" y="726997"/>
            <a:ext cx="1071866" cy="1197616"/>
          </a:xfrm>
          <a:custGeom>
            <a:avLst/>
            <a:gdLst/>
            <a:ahLst/>
            <a:cxnLst/>
            <a:rect r="r" b="b" t="t" l="l"/>
            <a:pathLst>
              <a:path h="1197616" w="1071866">
                <a:moveTo>
                  <a:pt x="0" y="0"/>
                </a:moveTo>
                <a:lnTo>
                  <a:pt x="1071866" y="0"/>
                </a:lnTo>
                <a:lnTo>
                  <a:pt x="1071866" y="1197615"/>
                </a:lnTo>
                <a:lnTo>
                  <a:pt x="0" y="1197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10323" y="868604"/>
            <a:ext cx="1046735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Пример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075775" y="2940340"/>
            <a:ext cx="4136449" cy="2481869"/>
            <a:chOff x="0" y="0"/>
            <a:chExt cx="6350000" cy="381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0" t="-75000" r="0" b="-7500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361283" y="8724900"/>
            <a:ext cx="1156543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Как найти работающую контрольную точку кода? 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19252" y="356083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B843B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0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Master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95610" y="3765832"/>
            <a:ext cx="1742542" cy="1090322"/>
            <a:chOff x="0" y="0"/>
            <a:chExt cx="851072" cy="532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Картинки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20321" y="1692634"/>
            <a:ext cx="1935282" cy="1090322"/>
            <a:chOff x="0" y="0"/>
            <a:chExt cx="945208" cy="53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208" cy="532522"/>
            </a:xfrm>
            <a:custGeom>
              <a:avLst/>
              <a:gdLst/>
              <a:ahLst/>
              <a:cxnLst/>
              <a:rect r="r" b="b" t="t" l="l"/>
              <a:pathLst>
                <a:path h="532522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45208" cy="56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Видео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04263" y="6463965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69651" cy="56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Код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19977" y="4720976"/>
            <a:ext cx="1742542" cy="1090322"/>
            <a:chOff x="0" y="0"/>
            <a:chExt cx="851072" cy="5325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Read.me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42486" y="4310993"/>
            <a:ext cx="1177491" cy="955144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6238152" y="4310993"/>
            <a:ext cx="1181100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9180869" y="2782956"/>
            <a:ext cx="7094" cy="77787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9180869" y="5061153"/>
            <a:ext cx="16058" cy="1402812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755964" y="102870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Отдельно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0155604" y="1476442"/>
            <a:ext cx="1600360" cy="761353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411315" y="2712004"/>
            <a:ext cx="2272258" cy="895485"/>
            <a:chOff x="0" y="0"/>
            <a:chExt cx="1109790" cy="4373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В папки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155604" y="2237795"/>
            <a:ext cx="1255711" cy="921951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14513712" y="1503072"/>
            <a:ext cx="2272258" cy="895485"/>
            <a:chOff x="0" y="0"/>
            <a:chExt cx="1109790" cy="4373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Без порядка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518032" y="2992200"/>
            <a:ext cx="2272258" cy="895485"/>
            <a:chOff x="0" y="0"/>
            <a:chExt cx="1109790" cy="4373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По очереди 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13683574" y="1950814"/>
            <a:ext cx="830139" cy="1208932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3683574" y="3159747"/>
            <a:ext cx="834459" cy="28019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4752504" y="6561384"/>
            <a:ext cx="2272258" cy="895485"/>
            <a:chOff x="0" y="0"/>
            <a:chExt cx="1109790" cy="43736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В папках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7024762" y="7009126"/>
            <a:ext cx="1179501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5146994" y="7904611"/>
            <a:ext cx="2272258" cy="895485"/>
            <a:chOff x="0" y="0"/>
            <a:chExt cx="1109790" cy="4373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Файл отдельно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H="true">
            <a:off x="7419252" y="7009126"/>
            <a:ext cx="785011" cy="134322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854906" y="6218854"/>
            <a:ext cx="2272258" cy="895485"/>
            <a:chOff x="0" y="0"/>
            <a:chExt cx="1109790" cy="43736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По типу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97709" y="7456868"/>
            <a:ext cx="2272258" cy="895485"/>
            <a:chOff x="0" y="0"/>
            <a:chExt cx="1109790" cy="43736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C94EA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Без порядка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H="true" flipV="true">
            <a:off x="4127164" y="6666596"/>
            <a:ext cx="625340" cy="34253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flipH="true">
            <a:off x="3769968" y="7009126"/>
            <a:ext cx="982536" cy="89548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3" id="53"/>
          <p:cNvSpPr txBox="true"/>
          <p:nvPr/>
        </p:nvSpPr>
        <p:spPr>
          <a:xfrm rot="0">
            <a:off x="1028700" y="1884139"/>
            <a:ext cx="586331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Добавить новую фичу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1648599" y="7456868"/>
            <a:ext cx="5610701" cy="1759591"/>
            <a:chOff x="0" y="0"/>
            <a:chExt cx="4232793" cy="132746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232793" cy="1327461"/>
            </a:xfrm>
            <a:custGeom>
              <a:avLst/>
              <a:gdLst/>
              <a:ahLst/>
              <a:cxnLst/>
              <a:rect r="r" b="b" t="t" l="l"/>
              <a:pathLst>
                <a:path h="1327461" w="4232793">
                  <a:moveTo>
                    <a:pt x="41395" y="0"/>
                  </a:moveTo>
                  <a:lnTo>
                    <a:pt x="4191398" y="0"/>
                  </a:lnTo>
                  <a:cubicBezTo>
                    <a:pt x="4202376" y="0"/>
                    <a:pt x="4212906" y="4361"/>
                    <a:pt x="4220669" y="12124"/>
                  </a:cubicBezTo>
                  <a:cubicBezTo>
                    <a:pt x="4228432" y="19888"/>
                    <a:pt x="4232793" y="30417"/>
                    <a:pt x="4232793" y="41395"/>
                  </a:cubicBezTo>
                  <a:lnTo>
                    <a:pt x="4232793" y="1286065"/>
                  </a:lnTo>
                  <a:cubicBezTo>
                    <a:pt x="4232793" y="1297044"/>
                    <a:pt x="4228432" y="1307573"/>
                    <a:pt x="4220669" y="1315336"/>
                  </a:cubicBezTo>
                  <a:cubicBezTo>
                    <a:pt x="4212906" y="1323100"/>
                    <a:pt x="4202376" y="1327461"/>
                    <a:pt x="4191398" y="1327461"/>
                  </a:cubicBezTo>
                  <a:lnTo>
                    <a:pt x="41395" y="1327461"/>
                  </a:lnTo>
                  <a:cubicBezTo>
                    <a:pt x="30417" y="1327461"/>
                    <a:pt x="19888" y="1323100"/>
                    <a:pt x="12124" y="1315336"/>
                  </a:cubicBezTo>
                  <a:cubicBezTo>
                    <a:pt x="4361" y="1307573"/>
                    <a:pt x="0" y="1297044"/>
                    <a:pt x="0" y="1286065"/>
                  </a:cubicBezTo>
                  <a:lnTo>
                    <a:pt x="0" y="41395"/>
                  </a:lnTo>
                  <a:cubicBezTo>
                    <a:pt x="0" y="30417"/>
                    <a:pt x="4361" y="19888"/>
                    <a:pt x="12124" y="12124"/>
                  </a:cubicBezTo>
                  <a:cubicBezTo>
                    <a:pt x="19888" y="4361"/>
                    <a:pt x="30417" y="0"/>
                    <a:pt x="41395" y="0"/>
                  </a:cubicBezTo>
                  <a:close/>
                </a:path>
              </a:pathLst>
            </a:custGeom>
            <a:solidFill>
              <a:srgbClr val="EC94EA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4232793" cy="13560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000000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Заметка</a:t>
              </a:r>
              <a:r>
                <a:rPr lang="en-US" sz="1500">
                  <a:solidFill>
                    <a:srgbClr val="000000"/>
                  </a:solidFill>
                  <a:latin typeface="Cy Grotesk Wide"/>
                  <a:ea typeface="Cy Grotesk Wide"/>
                  <a:cs typeface="Cy Grotesk Wide"/>
                  <a:sym typeface="Cy Grotesk Wide"/>
                </a:rPr>
                <a:t>: необходимость гитхаба оченб важна для тех кто работает в облачными платформами и  нужно контроль версий.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1980"/>
          </a:xfrm>
          <a:custGeom>
            <a:avLst/>
            <a:gdLst/>
            <a:ahLst/>
            <a:cxnLst/>
            <a:rect r="r" b="b" t="t" l="l"/>
            <a:pathLst>
              <a:path h="10281980" w="1828800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0510" y="6885281"/>
            <a:ext cx="8976500" cy="8229600"/>
          </a:xfrm>
          <a:custGeom>
            <a:avLst/>
            <a:gdLst/>
            <a:ahLst/>
            <a:cxnLst/>
            <a:rect r="r" b="b" t="t" l="l"/>
            <a:pathLst>
              <a:path h="8229600" w="8976500">
                <a:moveTo>
                  <a:pt x="0" y="0"/>
                </a:moveTo>
                <a:lnTo>
                  <a:pt x="8976500" y="0"/>
                </a:lnTo>
                <a:lnTo>
                  <a:pt x="89765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415" y="-861235"/>
            <a:ext cx="5019111" cy="5330824"/>
          </a:xfrm>
          <a:custGeom>
            <a:avLst/>
            <a:gdLst/>
            <a:ahLst/>
            <a:cxnLst/>
            <a:rect r="r" b="b" t="t" l="l"/>
            <a:pathLst>
              <a:path h="5330824" w="5019111">
                <a:moveTo>
                  <a:pt x="0" y="0"/>
                </a:moveTo>
                <a:lnTo>
                  <a:pt x="5019111" y="0"/>
                </a:lnTo>
                <a:lnTo>
                  <a:pt x="5019111" y="5330824"/>
                </a:lnTo>
                <a:lnTo>
                  <a:pt x="0" y="533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2395" y="4795520"/>
            <a:ext cx="1086320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Спасибо за внимание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DAGU-KyEKr8</dc:identifier>
  <dcterms:modified xsi:type="dcterms:W3CDTF">2011-08-01T06:04:30Z</dcterms:modified>
  <cp:revision>1</cp:revision>
  <dc:title>гитхаб-преза</dc:title>
</cp:coreProperties>
</file>